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C" initials="F" lastIdx="1" clrIdx="0">
    <p:extLst>
      <p:ext uri="{19B8F6BF-5375-455C-9EA6-DF929625EA0E}">
        <p15:presenceInfo xmlns:p15="http://schemas.microsoft.com/office/powerpoint/2012/main" userId="S-1-5-21-2203596836-3590547367-4269087033-11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AAD46-4076-4ED9-BC26-923FCED07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8E23D9-A85E-4785-9D97-30A24061F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2F932B-2426-433C-8D56-528ECC68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022E1C-3D1F-48EB-B841-43EC4C491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7328EA-A6D6-4C63-AD2A-B13C42C7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28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1658B-215A-4BC9-B5B8-05200871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B9D453-B361-410A-85FB-EB519CEB3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2D543C-A2B8-4184-9C12-0AF6B782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696045-5FE1-46FA-8CE9-F4BEEC42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AFC36C-F27D-4BDA-97C3-2D9EEAB6F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961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D7084D-23F1-4B79-97E0-46DEDF1DF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63E2FA-A339-46AA-AE51-500644B88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C35B7-10CC-4FAB-A9FE-A24DEED9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11A8FC-AF8C-44B2-B8B0-6276D664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D4E237-C9FD-448E-B1E2-7CD0202F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1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2016C-5685-4BC7-BB06-3482CC9D7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8A836D-836D-47CE-BEAC-3BA1B5326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1D2011-5353-47E8-A2AD-2DED693F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29133E-18BE-434C-B19D-FB6CE94F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B01239-7B9D-4A85-9D63-F4A26FBC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4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1067A-0035-45E1-A66D-0A999E27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66C974-1C7C-4918-99A6-D22684D02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9CE82B-BDD4-4CA5-B335-7D8B4FB7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A50E13-9DE9-45BD-8237-2890D381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2A2B32-F44E-4184-9A38-8CB5C2E20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03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37678-A59E-4EDC-85DC-09C59801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5EE04-7F6A-44E9-9F97-D2AF71349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AF319D-1FC9-4961-B253-07A1D1068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7384E3-51EB-440B-94F2-4CDE4D9E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E6D998-67C3-4E3D-8365-E5EF6E31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B26AA5-4F92-4037-A75B-204B8AAE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80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6C057-F5C9-41F9-9168-1B7FCCA2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2DD4F2-A8AE-4F89-9607-A5A0CB479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11D43E-4657-447F-A5D2-0D1A0832E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B224B1-1608-4EEF-8490-B89A712B9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5ABE2E5-983B-4661-9453-53816A271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1DDD13-D984-4322-8BCC-53C1360B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361F9E-E203-4B23-8365-CED89D11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992E7F3-F4B0-49E9-8DC2-299ECBF32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1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A4582-57ED-4EE7-AD05-9583BF5D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23B3A2-4180-469E-8A75-DC4A24F22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7A11E1-7966-45FE-A9C7-BB60323A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8B2357-2AB2-4F45-8AB8-CD95ECC4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96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F09AEF-A7F9-4CB4-A556-CF409964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1D7FCD5-06B8-4745-9E0C-CFEFC944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ECC910-7B9F-4286-A599-AE36492C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95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3978B-E859-4FB0-BAEC-E2E61364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14D78A-42ED-42A2-B2AF-C1866CB53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F2B9D0-B7A2-4552-9F10-2EE0D9A02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8FAA0F-2887-47AC-B6F7-CB8B2765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548C38-E491-48F0-A10E-35BDDCFA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F939B3-36AD-45B3-9F7F-14AAAF4C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7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31A34-3CD5-4FA6-8D7F-C269FA06B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4C0F109-3571-4B17-B866-441595BE0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20B576-8022-4600-9F5D-8D138494F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87F65E-761C-459F-806A-88C5433A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3522F-59F1-40CC-9BD4-3D311B53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10850A-D1F4-4A49-8540-51BE588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76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E9CE45-7707-4F8D-899A-36BB2036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5BAB16-F607-4A69-B3C9-57F0F8DD8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F6E273-7185-4EED-BA04-201A4D87F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C8BA-AE48-4B24-B326-7CD9F76AF7C6}" type="datetimeFigureOut">
              <a:rPr lang="pt-BR" smtClean="0"/>
              <a:t>06/02/2020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2BB3B3-4A66-41F0-A838-93442345F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F20DA9-067E-4CC5-8540-5F9B2D4A1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C360C-64C5-4DEB-ABFC-97AA89BAE1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68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D3A91A-B974-4ACF-AAD7-783637876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3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963445-2F1E-4788-B4AB-BA4E770EE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832C79-B4BE-4874-81AD-5807E12E4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298D8D7-42B2-4280-B8BC-353D9492C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DFE407-C982-4A62-859C-A4B450023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5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C13B8C7-4F01-4D99-8986-2B8801189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063933-1209-4897-826B-FAFF2161B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8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3FD254-C654-40E9-8D8C-E51398E6C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1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E10EFF-1677-49A1-8293-16BA98A4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00CEC8C-FB1D-4639-9501-A1351526D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57F0C3-DA65-4E7D-8F63-5919F31CC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3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E6353A-0265-4FD8-941B-E39E51C4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FIC</dc:creator>
  <cp:lastModifiedBy>FIC</cp:lastModifiedBy>
  <cp:revision>6</cp:revision>
  <dcterms:created xsi:type="dcterms:W3CDTF">2020-02-05T10:54:08Z</dcterms:created>
  <dcterms:modified xsi:type="dcterms:W3CDTF">2020-02-06T02:47:41Z</dcterms:modified>
</cp:coreProperties>
</file>